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144000" cy="6858000" type="screen4x3"/>
  <p:notesSz cx="679767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>
          <p15:clr>
            <a:srgbClr val="A4A3A4"/>
          </p15:clr>
        </p15:guide>
        <p15:guide id="2" pos="410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007FB5"/>
    <a:srgbClr val="0099CC"/>
    <a:srgbClr val="33CCCC"/>
    <a:srgbClr val="DDDDDD"/>
    <a:srgbClr val="00CC66"/>
    <a:srgbClr val="009999"/>
    <a:srgbClr val="385D8A"/>
    <a:srgbClr val="0066FF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21" autoAdjust="0"/>
    <p:restoredTop sz="94622" autoAdjust="0"/>
  </p:normalViewPr>
  <p:slideViewPr>
    <p:cSldViewPr>
      <p:cViewPr varScale="1">
        <p:scale>
          <a:sx n="93" d="100"/>
          <a:sy n="93" d="100"/>
        </p:scale>
        <p:origin x="3642" y="84"/>
      </p:cViewPr>
      <p:guideLst>
        <p:guide orient="horz" pos="1933"/>
        <p:guide pos="41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3354" y="-10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400" cy="493635"/>
          </a:xfrm>
          <a:prstGeom prst="rect">
            <a:avLst/>
          </a:prstGeom>
        </p:spPr>
        <p:txBody>
          <a:bodyPr vert="horz" lIns="91820" tIns="45910" rIns="91820" bIns="45910" rtlCol="0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2" y="0"/>
            <a:ext cx="2946400" cy="493635"/>
          </a:xfrm>
          <a:prstGeom prst="rect">
            <a:avLst/>
          </a:prstGeom>
        </p:spPr>
        <p:txBody>
          <a:bodyPr vert="horz" lIns="91820" tIns="45910" rIns="91820" bIns="45910" rtlCol="0"/>
          <a:lstStyle>
            <a:lvl1pPr algn="r">
              <a:defRPr sz="1300"/>
            </a:lvl1pPr>
          </a:lstStyle>
          <a:p>
            <a:fld id="{323261A2-5336-4BAE-AA0E-98595D75C9EE}" type="datetimeFigureOut">
              <a:rPr lang="de-CH" smtClean="0"/>
              <a:pPr/>
              <a:t>30.01.2025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2950"/>
            <a:ext cx="4930775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0" tIns="45910" rIns="91820" bIns="4591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6" y="4690309"/>
            <a:ext cx="5438775" cy="4442698"/>
          </a:xfrm>
          <a:prstGeom prst="rect">
            <a:avLst/>
          </a:prstGeom>
        </p:spPr>
        <p:txBody>
          <a:bodyPr vert="horz" lIns="91820" tIns="45910" rIns="91820" bIns="4591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377444"/>
            <a:ext cx="2946400" cy="493635"/>
          </a:xfrm>
          <a:prstGeom prst="rect">
            <a:avLst/>
          </a:prstGeom>
        </p:spPr>
        <p:txBody>
          <a:bodyPr vert="horz" lIns="91820" tIns="45910" rIns="91820" bIns="45910" rtlCol="0" anchor="b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2" y="9377444"/>
            <a:ext cx="2946400" cy="493635"/>
          </a:xfrm>
          <a:prstGeom prst="rect">
            <a:avLst/>
          </a:prstGeom>
        </p:spPr>
        <p:txBody>
          <a:bodyPr vert="horz" lIns="91820" tIns="45910" rIns="91820" bIns="45910" rtlCol="0" anchor="b"/>
          <a:lstStyle>
            <a:lvl1pPr algn="r">
              <a:defRPr sz="1300"/>
            </a:lvl1pPr>
          </a:lstStyle>
          <a:p>
            <a:fld id="{BB5DE4FA-931A-4960-B578-26DA2EAB9278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684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E697-D414-4B1E-927C-D73943BEE2D9}" type="datetimeFigureOut">
              <a:rPr lang="de-CH" smtClean="0"/>
              <a:pPr/>
              <a:t>30.01.2025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2DE3-840F-41B6-8837-B9B3EC1EF778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25522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E697-D414-4B1E-927C-D73943BEE2D9}" type="datetimeFigureOut">
              <a:rPr lang="de-CH" smtClean="0"/>
              <a:pPr/>
              <a:t>30.01.2025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2DE3-840F-41B6-8837-B9B3EC1EF778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9877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E697-D414-4B1E-927C-D73943BEE2D9}" type="datetimeFigureOut">
              <a:rPr lang="de-CH" smtClean="0"/>
              <a:pPr/>
              <a:t>30.01.2025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2DE3-840F-41B6-8837-B9B3EC1EF778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2111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E697-D414-4B1E-927C-D73943BEE2D9}" type="datetimeFigureOut">
              <a:rPr lang="de-CH" smtClean="0"/>
              <a:pPr/>
              <a:t>30.01.2025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2DE3-840F-41B6-8837-B9B3EC1EF778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1950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E697-D414-4B1E-927C-D73943BEE2D9}" type="datetimeFigureOut">
              <a:rPr lang="de-CH" smtClean="0"/>
              <a:pPr/>
              <a:t>30.01.2025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2DE3-840F-41B6-8837-B9B3EC1EF778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77065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E697-D414-4B1E-927C-D73943BEE2D9}" type="datetimeFigureOut">
              <a:rPr lang="de-CH" smtClean="0"/>
              <a:pPr/>
              <a:t>30.01.2025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2DE3-840F-41B6-8837-B9B3EC1EF778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3903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E697-D414-4B1E-927C-D73943BEE2D9}" type="datetimeFigureOut">
              <a:rPr lang="de-CH" smtClean="0"/>
              <a:pPr/>
              <a:t>30.01.2025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2DE3-840F-41B6-8837-B9B3EC1EF778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91854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E697-D414-4B1E-927C-D73943BEE2D9}" type="datetimeFigureOut">
              <a:rPr lang="de-CH" smtClean="0"/>
              <a:pPr/>
              <a:t>30.01.2025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2DE3-840F-41B6-8837-B9B3EC1EF778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2629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E697-D414-4B1E-927C-D73943BEE2D9}" type="datetimeFigureOut">
              <a:rPr lang="de-CH" smtClean="0"/>
              <a:pPr/>
              <a:t>30.01.2025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2DE3-840F-41B6-8837-B9B3EC1EF778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09021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E697-D414-4B1E-927C-D73943BEE2D9}" type="datetimeFigureOut">
              <a:rPr lang="de-CH" smtClean="0"/>
              <a:pPr/>
              <a:t>30.01.2025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2DE3-840F-41B6-8837-B9B3EC1EF778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4600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E697-D414-4B1E-927C-D73943BEE2D9}" type="datetimeFigureOut">
              <a:rPr lang="de-CH" smtClean="0"/>
              <a:pPr/>
              <a:t>30.01.2025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2DE3-840F-41B6-8837-B9B3EC1EF778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3795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2E697-D414-4B1E-927C-D73943BEE2D9}" type="datetimeFigureOut">
              <a:rPr lang="de-CH" smtClean="0"/>
              <a:pPr/>
              <a:t>30.01.2025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72DE3-840F-41B6-8837-B9B3EC1EF778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68979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ihandform 13"/>
          <p:cNvSpPr/>
          <p:nvPr/>
        </p:nvSpPr>
        <p:spPr>
          <a:xfrm>
            <a:off x="3157346" y="1336925"/>
            <a:ext cx="1881632" cy="910800"/>
          </a:xfrm>
          <a:custGeom>
            <a:avLst/>
            <a:gdLst>
              <a:gd name="connsiteX0" fmla="*/ 0 w 1881632"/>
              <a:gd name="connsiteY0" fmla="*/ 0 h 739681"/>
              <a:gd name="connsiteX1" fmla="*/ 1881632 w 1881632"/>
              <a:gd name="connsiteY1" fmla="*/ 0 h 739681"/>
              <a:gd name="connsiteX2" fmla="*/ 1881632 w 1881632"/>
              <a:gd name="connsiteY2" fmla="*/ 739681 h 739681"/>
              <a:gd name="connsiteX3" fmla="*/ 0 w 1881632"/>
              <a:gd name="connsiteY3" fmla="*/ 739681 h 739681"/>
              <a:gd name="connsiteX4" fmla="*/ 0 w 1881632"/>
              <a:gd name="connsiteY4" fmla="*/ 0 h 73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1632" h="739681">
                <a:moveTo>
                  <a:pt x="0" y="0"/>
                </a:moveTo>
                <a:lnTo>
                  <a:pt x="1881632" y="0"/>
                </a:lnTo>
                <a:lnTo>
                  <a:pt x="1881632" y="739681"/>
                </a:lnTo>
                <a:lnTo>
                  <a:pt x="0" y="739681"/>
                </a:lnTo>
                <a:lnTo>
                  <a:pt x="0" y="0"/>
                </a:lnTo>
                <a:close/>
              </a:path>
            </a:pathLst>
          </a:custGeom>
          <a:solidFill>
            <a:srgbClr val="007FB5"/>
          </a:solidFill>
          <a:ln>
            <a:solidFill>
              <a:schemeClr val="tx1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br>
              <a:rPr lang="de-CH" sz="1400" b="1" kern="1200" dirty="0"/>
            </a:br>
            <a:r>
              <a:rPr lang="de-CH" sz="1400" b="1" kern="1200" dirty="0"/>
              <a:t>Präsidium </a:t>
            </a:r>
            <a:r>
              <a:rPr lang="de-CH" sz="1400" b="1" dirty="0"/>
              <a:t>KESB</a:t>
            </a:r>
            <a:endParaRPr lang="de-CH" sz="1400" b="1" kern="1200" dirty="0"/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CH" sz="1000" b="1" kern="1200" dirty="0"/>
          </a:p>
        </p:txBody>
      </p:sp>
      <p:sp>
        <p:nvSpPr>
          <p:cNvPr id="15" name="Freihandform 14"/>
          <p:cNvSpPr/>
          <p:nvPr/>
        </p:nvSpPr>
        <p:spPr>
          <a:xfrm>
            <a:off x="1582594" y="3035407"/>
            <a:ext cx="1745256" cy="866900"/>
          </a:xfrm>
          <a:custGeom>
            <a:avLst/>
            <a:gdLst>
              <a:gd name="connsiteX0" fmla="*/ 0 w 1479363"/>
              <a:gd name="connsiteY0" fmla="*/ 0 h 739681"/>
              <a:gd name="connsiteX1" fmla="*/ 1479363 w 1479363"/>
              <a:gd name="connsiteY1" fmla="*/ 0 h 739681"/>
              <a:gd name="connsiteX2" fmla="*/ 1479363 w 1479363"/>
              <a:gd name="connsiteY2" fmla="*/ 739681 h 739681"/>
              <a:gd name="connsiteX3" fmla="*/ 0 w 1479363"/>
              <a:gd name="connsiteY3" fmla="*/ 739681 h 739681"/>
              <a:gd name="connsiteX4" fmla="*/ 0 w 1479363"/>
              <a:gd name="connsiteY4" fmla="*/ 0 h 73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9363" h="739681">
                <a:moveTo>
                  <a:pt x="0" y="0"/>
                </a:moveTo>
                <a:lnTo>
                  <a:pt x="1479363" y="0"/>
                </a:lnTo>
                <a:lnTo>
                  <a:pt x="1479363" y="739681"/>
                </a:lnTo>
                <a:lnTo>
                  <a:pt x="0" y="739681"/>
                </a:lnTo>
                <a:lnTo>
                  <a:pt x="0" y="0"/>
                </a:lnTo>
                <a:close/>
              </a:path>
            </a:pathLst>
          </a:custGeom>
          <a:solidFill>
            <a:srgbClr val="007FB5"/>
          </a:solidFill>
          <a:ln>
            <a:solidFill>
              <a:schemeClr val="tx1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anchor="t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CH" sz="1000" b="1" kern="1200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br>
              <a:rPr lang="de-CH" sz="1400" b="1" kern="1200" dirty="0"/>
            </a:br>
            <a:r>
              <a:rPr lang="de-CH" sz="1400" b="1" kern="1200" dirty="0"/>
              <a:t>Behörde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CH" sz="1000" kern="1200" dirty="0"/>
          </a:p>
        </p:txBody>
      </p:sp>
      <p:sp>
        <p:nvSpPr>
          <p:cNvPr id="17" name="Freihandform 16"/>
          <p:cNvSpPr/>
          <p:nvPr/>
        </p:nvSpPr>
        <p:spPr>
          <a:xfrm>
            <a:off x="1582594" y="4318400"/>
            <a:ext cx="1745256" cy="910800"/>
          </a:xfrm>
          <a:custGeom>
            <a:avLst/>
            <a:gdLst>
              <a:gd name="connsiteX0" fmla="*/ 0 w 1479363"/>
              <a:gd name="connsiteY0" fmla="*/ 0 h 739681"/>
              <a:gd name="connsiteX1" fmla="*/ 1479363 w 1479363"/>
              <a:gd name="connsiteY1" fmla="*/ 0 h 739681"/>
              <a:gd name="connsiteX2" fmla="*/ 1479363 w 1479363"/>
              <a:gd name="connsiteY2" fmla="*/ 739681 h 739681"/>
              <a:gd name="connsiteX3" fmla="*/ 0 w 1479363"/>
              <a:gd name="connsiteY3" fmla="*/ 739681 h 739681"/>
              <a:gd name="connsiteX4" fmla="*/ 0 w 1479363"/>
              <a:gd name="connsiteY4" fmla="*/ 0 h 73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9363" h="739681">
                <a:moveTo>
                  <a:pt x="0" y="0"/>
                </a:moveTo>
                <a:lnTo>
                  <a:pt x="1479363" y="0"/>
                </a:lnTo>
                <a:lnTo>
                  <a:pt x="1479363" y="739681"/>
                </a:lnTo>
                <a:lnTo>
                  <a:pt x="0" y="739681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40000"/>
                  <a:lumOff val="60000"/>
                </a:schemeClr>
              </a:gs>
              <a:gs pos="0">
                <a:schemeClr val="accent5">
                  <a:hueOff val="0"/>
                  <a:satOff val="0"/>
                  <a:lumOff val="0"/>
                  <a:alphaOff val="0"/>
                  <a:shade val="93000"/>
                  <a:satMod val="130000"/>
                </a:schemeClr>
              </a:gs>
              <a:gs pos="0">
                <a:schemeClr val="tx2">
                  <a:lumMod val="40000"/>
                  <a:lumOff val="60000"/>
                </a:schemeClr>
              </a:gs>
            </a:gsLst>
          </a:gra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br>
              <a:rPr lang="de-CH" sz="1400" b="1" kern="1200" dirty="0"/>
            </a:br>
            <a:r>
              <a:rPr lang="de-CH" sz="1400" b="1" kern="1200" dirty="0"/>
              <a:t>Fachdienst</a:t>
            </a:r>
            <a:endParaRPr lang="de-CH" sz="1000" b="1" kern="1200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CH" sz="1000" dirty="0"/>
          </a:p>
        </p:txBody>
      </p:sp>
      <p:sp>
        <p:nvSpPr>
          <p:cNvPr id="22" name="Freihandform 21"/>
          <p:cNvSpPr/>
          <p:nvPr/>
        </p:nvSpPr>
        <p:spPr>
          <a:xfrm>
            <a:off x="4370117" y="4318399"/>
            <a:ext cx="1584172" cy="491230"/>
          </a:xfrm>
          <a:custGeom>
            <a:avLst/>
            <a:gdLst>
              <a:gd name="connsiteX0" fmla="*/ 0 w 1479363"/>
              <a:gd name="connsiteY0" fmla="*/ 0 h 739681"/>
              <a:gd name="connsiteX1" fmla="*/ 1479363 w 1479363"/>
              <a:gd name="connsiteY1" fmla="*/ 0 h 739681"/>
              <a:gd name="connsiteX2" fmla="*/ 1479363 w 1479363"/>
              <a:gd name="connsiteY2" fmla="*/ 739681 h 739681"/>
              <a:gd name="connsiteX3" fmla="*/ 0 w 1479363"/>
              <a:gd name="connsiteY3" fmla="*/ 739681 h 739681"/>
              <a:gd name="connsiteX4" fmla="*/ 0 w 1479363"/>
              <a:gd name="connsiteY4" fmla="*/ 0 h 73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9363" h="739681">
                <a:moveTo>
                  <a:pt x="0" y="0"/>
                </a:moveTo>
                <a:lnTo>
                  <a:pt x="1479363" y="0"/>
                </a:lnTo>
                <a:lnTo>
                  <a:pt x="1479363" y="739681"/>
                </a:lnTo>
                <a:lnTo>
                  <a:pt x="0" y="739681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  <a:ln>
            <a:solidFill>
              <a:schemeClr val="tx1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ts val="420"/>
              </a:spcAft>
            </a:pPr>
            <a:endParaRPr lang="de-CH" sz="1000" b="1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ts val="420"/>
              </a:spcAft>
            </a:pPr>
            <a:r>
              <a:rPr lang="de-CH" sz="1400" b="1" dirty="0"/>
              <a:t>Kanzlei</a:t>
            </a:r>
            <a:endParaRPr lang="de-CH" sz="1000" b="1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CH" sz="1000" kern="1200" dirty="0"/>
          </a:p>
        </p:txBody>
      </p:sp>
      <p:sp>
        <p:nvSpPr>
          <p:cNvPr id="23" name="Freihandform 22"/>
          <p:cNvSpPr/>
          <p:nvPr/>
        </p:nvSpPr>
        <p:spPr>
          <a:xfrm>
            <a:off x="6372204" y="4318399"/>
            <a:ext cx="1584172" cy="491230"/>
          </a:xfrm>
          <a:custGeom>
            <a:avLst/>
            <a:gdLst>
              <a:gd name="connsiteX0" fmla="*/ 0 w 1479363"/>
              <a:gd name="connsiteY0" fmla="*/ 0 h 739681"/>
              <a:gd name="connsiteX1" fmla="*/ 1479363 w 1479363"/>
              <a:gd name="connsiteY1" fmla="*/ 0 h 739681"/>
              <a:gd name="connsiteX2" fmla="*/ 1479363 w 1479363"/>
              <a:gd name="connsiteY2" fmla="*/ 739681 h 739681"/>
              <a:gd name="connsiteX3" fmla="*/ 0 w 1479363"/>
              <a:gd name="connsiteY3" fmla="*/ 739681 h 739681"/>
              <a:gd name="connsiteX4" fmla="*/ 0 w 1479363"/>
              <a:gd name="connsiteY4" fmla="*/ 0 h 73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9363" h="739681">
                <a:moveTo>
                  <a:pt x="0" y="0"/>
                </a:moveTo>
                <a:lnTo>
                  <a:pt x="1479363" y="0"/>
                </a:lnTo>
                <a:lnTo>
                  <a:pt x="1479363" y="739681"/>
                </a:lnTo>
                <a:lnTo>
                  <a:pt x="0" y="739681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  <a:ln>
            <a:solidFill>
              <a:schemeClr val="tx1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ts val="420"/>
              </a:spcAft>
            </a:pPr>
            <a:endParaRPr lang="de-DE" sz="1000" b="1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ts val="420"/>
              </a:spcAft>
            </a:pPr>
            <a:r>
              <a:rPr lang="de-DE" sz="1400" b="1" dirty="0" err="1"/>
              <a:t>Revisorat</a:t>
            </a:r>
            <a:endParaRPr lang="de-CH" sz="1000" b="1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DE" sz="1000" dirty="0"/>
          </a:p>
        </p:txBody>
      </p:sp>
      <p:cxnSp>
        <p:nvCxnSpPr>
          <p:cNvPr id="25" name="Gerade Verbindung 24"/>
          <p:cNvCxnSpPr>
            <a:cxnSpLocks/>
          </p:cNvCxnSpPr>
          <p:nvPr/>
        </p:nvCxnSpPr>
        <p:spPr>
          <a:xfrm>
            <a:off x="4318898" y="2225699"/>
            <a:ext cx="0" cy="506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>
            <a:cxnSpLocks/>
          </p:cNvCxnSpPr>
          <p:nvPr/>
        </p:nvCxnSpPr>
        <p:spPr>
          <a:xfrm>
            <a:off x="2455222" y="2704125"/>
            <a:ext cx="1863676" cy="2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>
            <a:cxnSpLocks/>
          </p:cNvCxnSpPr>
          <p:nvPr/>
        </p:nvCxnSpPr>
        <p:spPr>
          <a:xfrm>
            <a:off x="4318898" y="2472663"/>
            <a:ext cx="1972764" cy="16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>
            <a:cxnSpLocks/>
          </p:cNvCxnSpPr>
          <p:nvPr/>
        </p:nvCxnSpPr>
        <p:spPr>
          <a:xfrm>
            <a:off x="6291662" y="2490513"/>
            <a:ext cx="0" cy="561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>
            <a:cxnSpLocks/>
          </p:cNvCxnSpPr>
          <p:nvPr/>
        </p:nvCxnSpPr>
        <p:spPr>
          <a:xfrm>
            <a:off x="2455222" y="2723697"/>
            <a:ext cx="0" cy="327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>
            <a:cxnSpLocks/>
          </p:cNvCxnSpPr>
          <p:nvPr/>
        </p:nvCxnSpPr>
        <p:spPr>
          <a:xfrm flipH="1">
            <a:off x="2455222" y="3928016"/>
            <a:ext cx="5920" cy="4066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>
            <a:cxnSpLocks/>
          </p:cNvCxnSpPr>
          <p:nvPr/>
        </p:nvCxnSpPr>
        <p:spPr>
          <a:xfrm>
            <a:off x="6291662" y="3659161"/>
            <a:ext cx="0" cy="419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rade Verbindung 66"/>
          <p:cNvCxnSpPr>
            <a:cxnSpLocks/>
          </p:cNvCxnSpPr>
          <p:nvPr/>
        </p:nvCxnSpPr>
        <p:spPr>
          <a:xfrm>
            <a:off x="5280715" y="4078335"/>
            <a:ext cx="19084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73"/>
          <p:cNvCxnSpPr>
            <a:cxnSpLocks/>
          </p:cNvCxnSpPr>
          <p:nvPr/>
        </p:nvCxnSpPr>
        <p:spPr>
          <a:xfrm>
            <a:off x="5280715" y="4108057"/>
            <a:ext cx="0" cy="226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79"/>
          <p:cNvCxnSpPr>
            <a:cxnSpLocks/>
          </p:cNvCxnSpPr>
          <p:nvPr/>
        </p:nvCxnSpPr>
        <p:spPr>
          <a:xfrm>
            <a:off x="7189158" y="4078335"/>
            <a:ext cx="0" cy="2451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ihandform 31"/>
          <p:cNvSpPr/>
          <p:nvPr/>
        </p:nvSpPr>
        <p:spPr>
          <a:xfrm>
            <a:off x="5419034" y="3051630"/>
            <a:ext cx="1745256" cy="648072"/>
          </a:xfrm>
          <a:custGeom>
            <a:avLst/>
            <a:gdLst>
              <a:gd name="connsiteX0" fmla="*/ 0 w 1479363"/>
              <a:gd name="connsiteY0" fmla="*/ 0 h 739681"/>
              <a:gd name="connsiteX1" fmla="*/ 1479363 w 1479363"/>
              <a:gd name="connsiteY1" fmla="*/ 0 h 739681"/>
              <a:gd name="connsiteX2" fmla="*/ 1479363 w 1479363"/>
              <a:gd name="connsiteY2" fmla="*/ 739681 h 739681"/>
              <a:gd name="connsiteX3" fmla="*/ 0 w 1479363"/>
              <a:gd name="connsiteY3" fmla="*/ 739681 h 739681"/>
              <a:gd name="connsiteX4" fmla="*/ 0 w 1479363"/>
              <a:gd name="connsiteY4" fmla="*/ 0 h 73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9363" h="739681">
                <a:moveTo>
                  <a:pt x="0" y="0"/>
                </a:moveTo>
                <a:lnTo>
                  <a:pt x="1479363" y="0"/>
                </a:lnTo>
                <a:lnTo>
                  <a:pt x="1479363" y="739681"/>
                </a:lnTo>
                <a:lnTo>
                  <a:pt x="0" y="739681"/>
                </a:lnTo>
                <a:lnTo>
                  <a:pt x="0" y="0"/>
                </a:lnTo>
                <a:close/>
              </a:path>
            </a:pathLst>
          </a:custGeom>
          <a:solidFill>
            <a:srgbClr val="33CCCC"/>
          </a:solidFill>
          <a:ln>
            <a:solidFill>
              <a:schemeClr val="tx1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3">
            <a:scrgbClr r="0" g="0" b="0"/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50" tIns="6350" rIns="6350" bIns="6350" numCol="1" spcCol="1270" anchor="t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br>
              <a:rPr lang="de-CH" sz="800" b="1" kern="1200" dirty="0"/>
            </a:br>
            <a:r>
              <a:rPr lang="de-CH" sz="1400" b="1" kern="1200" dirty="0"/>
              <a:t>Leitung</a:t>
            </a:r>
            <a:r>
              <a:rPr lang="de-CH" sz="1400" kern="1200" dirty="0"/>
              <a:t> 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050" b="1" kern="1200" dirty="0"/>
              <a:t>Kanzlei </a:t>
            </a:r>
            <a:r>
              <a:rPr lang="de-CH" sz="1050" kern="1200" dirty="0"/>
              <a:t>| </a:t>
            </a:r>
            <a:r>
              <a:rPr lang="de-CH" sz="1050" b="1" kern="1200" dirty="0" err="1"/>
              <a:t>Revisorat</a:t>
            </a:r>
            <a:endParaRPr lang="de-CH" sz="1050" b="1" kern="120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103CB2B-F514-45FA-9DB9-DE8A545FA1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42" y="227474"/>
            <a:ext cx="1745256" cy="68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43999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Bildschirmpräsentation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Company>Sozialdienst des Bezirks Affoltern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anwe</dc:creator>
  <cp:lastModifiedBy>Norma Hüppi</cp:lastModifiedBy>
  <cp:revision>334</cp:revision>
  <cp:lastPrinted>2024-11-13T14:08:23Z</cp:lastPrinted>
  <dcterms:created xsi:type="dcterms:W3CDTF">2014-07-14T07:55:16Z</dcterms:created>
  <dcterms:modified xsi:type="dcterms:W3CDTF">2025-01-30T13:34:09Z</dcterms:modified>
</cp:coreProperties>
</file>